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950" r:id="rId2"/>
    <p:sldId id="1416" r:id="rId3"/>
    <p:sldId id="453" r:id="rId4"/>
    <p:sldId id="447" r:id="rId5"/>
    <p:sldId id="448" r:id="rId6"/>
    <p:sldId id="449" r:id="rId7"/>
    <p:sldId id="450" r:id="rId8"/>
    <p:sldId id="451" r:id="rId9"/>
    <p:sldId id="452" r:id="rId10"/>
    <p:sldId id="670" r:id="rId11"/>
    <p:sldId id="671" r:id="rId12"/>
    <p:sldId id="672" r:id="rId13"/>
    <p:sldId id="673" r:id="rId14"/>
    <p:sldId id="674" r:id="rId15"/>
    <p:sldId id="512" r:id="rId16"/>
    <p:sldId id="513" r:id="rId17"/>
    <p:sldId id="514" r:id="rId18"/>
    <p:sldId id="675" r:id="rId19"/>
    <p:sldId id="1439" r:id="rId20"/>
    <p:sldId id="608" r:id="rId21"/>
    <p:sldId id="719" r:id="rId22"/>
    <p:sldId id="720" r:id="rId23"/>
    <p:sldId id="721" r:id="rId24"/>
    <p:sldId id="722" r:id="rId25"/>
    <p:sldId id="725" r:id="rId26"/>
    <p:sldId id="724" r:id="rId27"/>
    <p:sldId id="723" r:id="rId28"/>
    <p:sldId id="726" r:id="rId29"/>
    <p:sldId id="1441" r:id="rId30"/>
    <p:sldId id="1475" r:id="rId31"/>
    <p:sldId id="1476" r:id="rId32"/>
    <p:sldId id="1477" r:id="rId33"/>
    <p:sldId id="1478" r:id="rId34"/>
    <p:sldId id="1479" r:id="rId35"/>
    <p:sldId id="1031" r:id="rId36"/>
    <p:sldId id="1032" r:id="rId37"/>
    <p:sldId id="1026" r:id="rId38"/>
    <p:sldId id="1027" r:id="rId39"/>
    <p:sldId id="1028" r:id="rId40"/>
    <p:sldId id="1029" r:id="rId41"/>
    <p:sldId id="1030" r:id="rId42"/>
    <p:sldId id="1470" r:id="rId43"/>
    <p:sldId id="1471" r:id="rId44"/>
    <p:sldId id="1411" r:id="rId45"/>
    <p:sldId id="1408" r:id="rId46"/>
    <p:sldId id="1410" r:id="rId47"/>
    <p:sldId id="1281" r:id="rId48"/>
    <p:sldId id="1339" r:id="rId49"/>
    <p:sldId id="946" r:id="rId5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416"/>
            <p14:sldId id="453"/>
            <p14:sldId id="447"/>
            <p14:sldId id="448"/>
            <p14:sldId id="449"/>
            <p14:sldId id="450"/>
            <p14:sldId id="451"/>
            <p14:sldId id="452"/>
            <p14:sldId id="670"/>
            <p14:sldId id="671"/>
            <p14:sldId id="672"/>
            <p14:sldId id="673"/>
            <p14:sldId id="674"/>
            <p14:sldId id="512"/>
            <p14:sldId id="513"/>
            <p14:sldId id="514"/>
            <p14:sldId id="675"/>
            <p14:sldId id="1439"/>
            <p14:sldId id="608"/>
            <p14:sldId id="719"/>
            <p14:sldId id="720"/>
            <p14:sldId id="721"/>
            <p14:sldId id="722"/>
            <p14:sldId id="725"/>
            <p14:sldId id="724"/>
            <p14:sldId id="723"/>
            <p14:sldId id="726"/>
            <p14:sldId id="1441"/>
            <p14:sldId id="1475"/>
            <p14:sldId id="1476"/>
            <p14:sldId id="1477"/>
            <p14:sldId id="1478"/>
            <p14:sldId id="1479"/>
            <p14:sldId id="1031"/>
            <p14:sldId id="1032"/>
            <p14:sldId id="1026"/>
            <p14:sldId id="1027"/>
            <p14:sldId id="1028"/>
            <p14:sldId id="1029"/>
            <p14:sldId id="1030"/>
            <p14:sldId id="1470"/>
            <p14:sldId id="1471"/>
            <p14:sldId id="1411"/>
            <p14:sldId id="1408"/>
            <p14:sldId id="1410"/>
            <p14:sldId id="1281"/>
            <p14:sldId id="1339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31" autoAdjust="0"/>
    <p:restoredTop sz="82242" autoAdjust="0"/>
  </p:normalViewPr>
  <p:slideViewPr>
    <p:cSldViewPr>
      <p:cViewPr varScale="1">
        <p:scale>
          <a:sx n="91" d="100"/>
          <a:sy n="91" d="100"/>
        </p:scale>
        <p:origin x="2622" y="78"/>
      </p:cViewPr>
      <p:guideLst>
        <p:guide orient="horz" pos="2160"/>
        <p:guide pos="2880"/>
      </p:guideLst>
    </p:cSldViewPr>
  </p:slideViewPr>
  <p:notesTextViewPr>
    <p:cViewPr>
      <p:scale>
        <a:sx n="400" d="100"/>
        <a:sy n="4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19/01/2026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25979-4DA7-E788-59EE-A22212C48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DBC6B4-4AB7-6E57-2B27-4F7E641C6B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BADC37-BC02-2E10-1C83-9DE14C4146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D43C17-ECA6-7B71-1902-AF92B42D92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20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32DEA-B0C4-10CC-631F-2DB06C222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EA9CB4-0E88-281A-8400-FD065CB7D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257CD9-529F-CC2D-8F33-FF18090EDC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E44BF-9973-0992-5DEE-5A9F33D2FA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4064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48E90-6AF0-823A-0B62-9506E4F23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CFB4DD-348A-2E20-075C-774B11E194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939FA6-EB78-54F3-D445-CE75FC39EC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89AD4A-1B45-8F25-7D2E-F76E95DA9C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3632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0277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19/01/2026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  25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January 2026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breaks the power of sin and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Whose love is mighty and so much stronger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7601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shakes the whole earth with holy thunder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leaves us breathless in awe and wonder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0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brings our chaos back into order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F0AA49-64E4-78EF-97F8-F80974A20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5D96381-E8C5-2949-1F16-B7D36664BF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7786CC-EAE1-9CC3-AA1A-571B0674250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36627994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96661-3313-2304-48EB-BAC97B92F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B0343-D7C5-E026-342F-28142C7F8932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8F1FDE-45A5-9732-E7C1-07A1778B5526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125FF-4D43-FE6E-456C-80486188C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39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8E488-1FDF-C861-30CF-05D550F9E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08942-A8AB-840B-E83C-FB98B6F9CCAA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444090-68F7-6038-B60C-1C561986D509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FCC0F6-02FB-2B55-0DD1-0652500BF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30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I Love You Lord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(To My King)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 err="1">
                <a:solidFill>
                  <a:schemeClr val="bg1"/>
                </a:solidFill>
              </a:rPr>
              <a:t>Gatherhouse</a:t>
            </a:r>
            <a:r>
              <a:rPr lang="en-GB" sz="1200" dirty="0">
                <a:solidFill>
                  <a:schemeClr val="bg1"/>
                </a:solidFill>
              </a:rPr>
              <a:t> Music, Ryan Kennedy, </a:t>
            </a:r>
            <a:r>
              <a:rPr lang="en-GB" sz="1200" dirty="0" err="1">
                <a:solidFill>
                  <a:schemeClr val="bg1"/>
                </a:solidFill>
              </a:rPr>
              <a:t>Durell</a:t>
            </a:r>
            <a:r>
              <a:rPr lang="en-GB" sz="1200" dirty="0">
                <a:solidFill>
                  <a:schemeClr val="bg1"/>
                </a:solidFill>
              </a:rPr>
              <a:t> Comedy</a:t>
            </a:r>
          </a:p>
        </p:txBody>
      </p:sp>
    </p:spTree>
    <p:extLst>
      <p:ext uri="{BB962C8B-B14F-4D97-AF65-F5344CB8AC3E}">
        <p14:creationId xmlns:p14="http://schemas.microsoft.com/office/powerpoint/2010/main" val="2633692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invite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sit down at Your table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 I can taste and I can see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You are always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welcome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least of these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25650245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bring beauty out of the ashes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restore and to redeem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I have come to pour out all my oil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I have, this offering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3963401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Lord, I love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want to sing a sweet </a:t>
            </a:r>
            <a:r>
              <a:rPr lang="en-GB" sz="3600" dirty="0" err="1">
                <a:solidFill>
                  <a:schemeClr val="bg1"/>
                </a:solidFill>
              </a:rPr>
              <a:t>sweet</a:t>
            </a:r>
            <a:r>
              <a:rPr lang="en-GB" sz="36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tell You, that I love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it be a sweet </a:t>
            </a:r>
            <a:r>
              <a:rPr lang="en-GB" sz="3600" dirty="0" err="1">
                <a:solidFill>
                  <a:schemeClr val="bg1"/>
                </a:solidFill>
              </a:rPr>
              <a:t>sweet</a:t>
            </a:r>
            <a:r>
              <a:rPr lang="en-GB" sz="36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1842111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inhabit the praises of Your people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I know You're here, right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Your Spirit stirring all around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Your glory, I bow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26992125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F7016F-998B-60CF-A684-CA26994E5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95D6C62-E2D6-1820-777C-19FC7B5A8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Lord, I love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want to sing a sweet </a:t>
            </a:r>
            <a:r>
              <a:rPr lang="en-GB" sz="3600" dirty="0" err="1">
                <a:solidFill>
                  <a:schemeClr val="bg1"/>
                </a:solidFill>
              </a:rPr>
              <a:t>sweet</a:t>
            </a:r>
            <a:r>
              <a:rPr lang="en-GB" sz="36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tell You, that I love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it be a sweet </a:t>
            </a:r>
            <a:r>
              <a:rPr lang="en-GB" sz="3600" dirty="0" err="1">
                <a:solidFill>
                  <a:schemeClr val="bg1"/>
                </a:solidFill>
              </a:rPr>
              <a:t>sweet</a:t>
            </a:r>
            <a:r>
              <a:rPr lang="en-GB" sz="36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my 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FF1379-0ED0-F6C2-1CF1-60CC0B382AC0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17101352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my coming and my going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the evening through the morning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I rise and when I fall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praise You through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a love song 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791179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When I'm lonely and I'm doubting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On the mountain when I'm shouting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I rise and when I fall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praise You through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a love song 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39648887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EA7C1-3848-398B-3965-782F0CD37A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3797E27-2F82-EBE3-9228-613E6DB1A5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Lord, I love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want to sing a sweet </a:t>
            </a:r>
            <a:r>
              <a:rPr lang="en-GB" sz="3600" dirty="0" err="1">
                <a:solidFill>
                  <a:schemeClr val="bg1"/>
                </a:solidFill>
              </a:rPr>
              <a:t>sweet</a:t>
            </a:r>
            <a:r>
              <a:rPr lang="en-GB" sz="36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tell You, that I love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it be a sweet </a:t>
            </a:r>
            <a:r>
              <a:rPr lang="en-GB" sz="3600" dirty="0" err="1">
                <a:solidFill>
                  <a:schemeClr val="bg1"/>
                </a:solidFill>
              </a:rPr>
              <a:t>sweet</a:t>
            </a:r>
            <a:r>
              <a:rPr lang="en-GB" sz="36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my 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4D1D30-3279-D37A-FBEF-3B9EB50F85E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38530291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337F8-5F99-485E-C5BF-6E8D9DF08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7A203-D97E-3DFC-338D-EFA95A39E6BB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818750-815D-7A85-0863-E502942C1466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5B089C-CEE6-EEF3-9FD7-B85E45BAF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86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Hosanna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(Praise Is Rising)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4662491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Brenton Brown | Paul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Baloche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2005, 2006 Integrity's Hosanna! Music (Admin. by Integrity Music Ltd)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As The Deer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1431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Martin Nystrom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1984 Restoration Music, Ltd.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701902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As the deer </a:t>
            </a:r>
            <a:r>
              <a:rPr lang="en-GB" sz="3600" dirty="0" err="1">
                <a:solidFill>
                  <a:schemeClr val="bg1"/>
                </a:solidFill>
              </a:rPr>
              <a:t>panteth</a:t>
            </a:r>
            <a:r>
              <a:rPr lang="en-GB" sz="3600" dirty="0">
                <a:solidFill>
                  <a:schemeClr val="bg1"/>
                </a:solidFill>
              </a:rPr>
              <a:t> for the water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my soul </a:t>
            </a:r>
            <a:r>
              <a:rPr lang="en-GB" sz="3600" dirty="0" err="1">
                <a:solidFill>
                  <a:schemeClr val="bg1"/>
                </a:solidFill>
              </a:rPr>
              <a:t>longeth</a:t>
            </a:r>
            <a:r>
              <a:rPr lang="en-GB" sz="3600" dirty="0">
                <a:solidFill>
                  <a:schemeClr val="bg1"/>
                </a:solidFill>
              </a:rPr>
              <a:t> after Thee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alone are my heart's desire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long to worship Thee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5974766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998A8-4C37-01BA-580D-377F18116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5BB0BEF-0E66-3C86-7FBD-9ACFC2FB0F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alone are my strength my shield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You alone may my spirit yield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alone are my heart's desire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long to worship Thee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D431C0-7F46-AC54-9CE5-3B43B85AF850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5869498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71F33-C161-BB66-BD87-7679ED077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D279B6F-43C2-D457-010B-335E8CB13C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You're my friend and You are my brother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though You are a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love You more than any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much more than anything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6647DA-BFA2-0148-8597-BF107013106D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3771434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70B18-7B95-F0D4-D53A-68ACA4431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05B6E2-ECAA-EDB3-3CDB-082EDC4839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alone are my strength my shield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You alone may my spirit yield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alone are my heart's desire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long to worship Thee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1F181F-5CD3-60D8-868A-716F37AC988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2642473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B985D7-2E80-2B01-9022-15B066A0E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41045D9-0D3D-43DA-337E-C00EA50742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want You more than gold or silver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Only You can satisfy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alone are the real joy-giver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the apple of my eye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648595-F199-2D0E-9508-FA5DAE758E0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18469077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491AB-3AEF-D8AF-A664-A5DBF6422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6701F63-A4B4-20C5-0CC6-D002EA314F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alone are my strength my shield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You alone may my spirit yield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alone are my heart's desire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long to worship Thee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B57174-C14C-0B68-2AD3-0769D71EAFA0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7821351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is rising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Eyes are turning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Hope is stirring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Hearts are yearning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long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(X4)</a:t>
            </a:r>
          </a:p>
          <a:p>
            <a:r>
              <a:rPr lang="en-GB" sz="36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CF8AE-215D-4A23-841C-79813C3D6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2F296BA-95CB-8863-72AE-0A00CCEBBF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C9E39C-5AA8-D84C-043C-D9B3C2EC5DD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7456801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8893BE-AFA9-8245-4B78-40A7E9681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8DCECCF1-54A0-71CA-4885-7677A51D4A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90196A-7EF9-203F-A60A-911735C5F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832608"/>
            <a:ext cx="7632848" cy="539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660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EE2D14-7766-19A3-7DF1-0A22D99D0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728700"/>
            <a:ext cx="4399384" cy="549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4762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DDB38-2D92-CDA8-108E-BAB014677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FC629845-6805-C1E6-E442-AEA8EF7F5C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106B2D-5EB4-A907-2876-C5E6CE50C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9132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C3985-8B83-D3B2-292F-E1A59D0A1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5A882619-E590-B58F-E69C-A28B83B97A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36EA3C-752F-7FDC-9302-57DAFDDCF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167"/>
            <a:ext cx="9144000" cy="64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7306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7D4F5-7735-C2A4-5222-746F27436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AC1F9C-7D07-CC4A-86C6-42449AE43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8012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069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530792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us all.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And….</a:t>
            </a: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us all the days of our lives, and we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(Washed away)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Hear the sound of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Hearts returning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Kingdom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Broken lives are made new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make us new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(Washed away)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709357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856287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5642</TotalTime>
  <Words>1422</Words>
  <Application>Microsoft Office PowerPoint</Application>
  <PresentationFormat>On-screen Show (4:3)</PresentationFormat>
  <Paragraphs>251</Paragraphs>
  <Slides>49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224</cp:revision>
  <dcterms:created xsi:type="dcterms:W3CDTF">2024-09-27T16:56:29Z</dcterms:created>
  <dcterms:modified xsi:type="dcterms:W3CDTF">2026-01-19T12:36:55Z</dcterms:modified>
</cp:coreProperties>
</file>

<file path=docProps/thumbnail.jpeg>
</file>